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пропаганде чтения-восприятия детской литературы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Читающая мама - читающая страна»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Номинация «Увлекательное чтение дома»</a:t>
            </a:r>
          </a:p>
          <a:p>
            <a:pPr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Участники: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мама -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Асатрян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Галина Сергеевна </a:t>
            </a:r>
          </a:p>
          <a:p>
            <a:pPr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дочь - 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Асатрян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Ева,</a:t>
            </a:r>
          </a:p>
          <a:p>
            <a:pPr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воспитанница МБДОУ  детский сад № 31 посёлка Южный, </a:t>
            </a:r>
          </a:p>
          <a:p>
            <a:pPr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группа раннего возраста.</a:t>
            </a:r>
          </a:p>
          <a:p>
            <a:pPr algn="ctr"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Воспитатель: Пономарева Нина Николаевна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 Чтение – это окошко,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через которое дети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познают мир </a:t>
            </a: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и самих </a:t>
            </a: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себя»</a:t>
            </a:r>
          </a:p>
          <a:p>
            <a:pPr algn="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В. Сухомлинский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«Если у ребёнка слёзы и капризы,</a:t>
            </a:r>
          </a:p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Не берите, мамы, в помощь телевизор.</a:t>
            </a:r>
          </a:p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Малыш не разберется, что там на экране,</a:t>
            </a:r>
          </a:p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 добрей, и лучше он не станет.</a:t>
            </a:r>
          </a:p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 не упустите в этой жизни мига:</a:t>
            </a:r>
          </a:p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Покажите детям, что такое книга!»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360000" indent="-360000">
              <a:spcBef>
                <a:spcPts val="0"/>
              </a:spcBef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Книги расширяют кругозор детей, учат их мыслить, развивают речь, память, воображение,  удовлетворяют потребность в развитии, заложенную природой. Здесь и возникает – радость познания. Но есть ещё одна причина детской искренней радости – общение с родителями. Читая книгу, вместе с мамой или папой, дети переживают за героев книг, вместе тревожатся, печалятся или радуются, вместе наслаждаются звучанием родного языка, открывая красоту и смысл слов.</a:t>
            </a:r>
          </a:p>
          <a:p>
            <a:pPr marL="360000" indent="-360000">
              <a:spcBef>
                <a:spcPts val="0"/>
              </a:spcBef>
              <a:buNone/>
            </a:pP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                Мир ребёнка начинается с семьи. И именно в семье зарождается привычка к чтению. Хорошая книга в руках родителей – добрый знак того, что в этой семье, будет царить духовное единство и любовь к чтению не угаснет через многие годы. Важно не растерять связь семьи и книги, ведь именно от семьи зависит ,станет ли ребёнок настоящим читателем  в будущем. Необходимо укреплять ее так, чтобы чтение стало семейной традицией и передавалось из поколения в поколение.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Прививать любовь к чтению и интерес к книге у детей.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Повышать уровень знаний родителей  по вопросам возрождения традиции семейного чтения с целью воспитания и развития детей раннего возраста.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Повышать культуру чтения в семье, воспитывать нравственные качества у ребёнка через семейное чтение;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Учить детей  любить, слушать  книги и понимать их содержание;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Стимулировать развитие познавательно-исследовательской деятельности, через обыгрывание произведения, беседу, наблюдение;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Способствовать разностороннему развитию личности ребёнка, путём знакомства с произведениями литературы.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Воспитывать бережное отношение к книге с раннего возраста.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Семейное чтение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– важная часть в системе семейного воспитания, способствует укреплению привязанности ребенка к родителям.</a:t>
            </a:r>
          </a:p>
          <a:p>
            <a:pPr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Семейное чтение 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позволяет формировать привычку к чтению у ребёнка с раннего возраста для повышения читательской грамотности в будущем и развития его мыслительной активности. В процессе чтения, у ребенка развивается речь, память, воображение, образное мышление, расширяется словарный запас. Также, расширяются представления ребёнка о мире вокруг. Ребёнок знакомится с понятиями добра и зла, усваивает жизненные ценности и принципы.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План методического сопровождения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Подбор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чтение литературных произведений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(чтение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беседы, продуктивная деятельность)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Подготовка к участию в конкурсе «Читающая мама – читающая страна» (ознакомление с положением и условиями конкурса; чтение : )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Распространение опыта семейного воспитания и образования детей через чтение детской художественной литературы.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Список рекомендуемой литературы для чтения детям 1-3 лет: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Русский фольклор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Песенки,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«Наши уточки с утра…»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«Пошел котик на Торжок…»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«Наша Маша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маленька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«Из-за леса, из-за гор…»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Огуречик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огуречик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«Солнышко, вёдрышко…»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«Бежала лесочком  лиса с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кузовочком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«Ой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ду-ду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ду-ду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ду-ду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,!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идит ворон на дубу»</a:t>
            </a:r>
          </a:p>
          <a:p>
            <a:pPr>
              <a:buFont typeface="Wingdings" pitchFamily="2" charset="2"/>
              <a:buChar char="ü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Русские народные сказки: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«Теремок»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«Колобок»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«Маша и медведь»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«Козлятки и волк»</a:t>
            </a:r>
          </a:p>
          <a:p>
            <a:pPr>
              <a:buFont typeface="Wingdings" pitchFamily="2" charset="2"/>
              <a:buChar char="ü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Фольклор народов мира: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«Три веселых братца», пер.с нем. Л. Яхнина;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Котауси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Мауси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лит обр. К. Чуковского;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«Ой, ты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заюшка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пострел…», «Ты собачка не лай…», пер. с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молд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И.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Токмаковой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«Сапожник»,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полск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., обр. Б.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Заходера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«Разговоры», чуваш., пер. Л. Яхнина;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Снегирёк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пер. с нем. В. Викторова.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Произведения поэтов и писателей России и разных стран: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«Мишка», «Грузовик», «Слон», «Лошадка», «Кораблик» и др.;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«Девочка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ревушка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«Кто как кричит»;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 Маршак: «Сказка о глупом мышонке»;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К. Чуковский: «Путаница»,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Федотка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Лагздынь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«Петушок»;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 Берестов: «Котёнок», «Кукла»;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«Лисий хвост», «Надувала кошка шар…»;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Саконская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«Где мой пальчик?»;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Веденский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«Мышка»;Г. Сапгир «Кошка».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Л. Толстой: «Спала кошка на крыше…», «Три медведя», «Был у Пети и у Маши конь…»;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 Бианки: «Лис и мышонок»;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Н. Павлова: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Земляночка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Сутеев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«Кто сказал «мяу»?»;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Капутикян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«Все спят», «Маша обедает», пер. 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Т.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Спендиаровой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П. Воронько: «Обновки», пер. 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С. Маршака;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Биссет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«Га-га-га!», пер 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Н. Шерешевской;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Янчарский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Друзья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магазине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игрушек», пер. 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полск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В. Приходько 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926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Конкурс  по пропаганде чтения-восприятия детской литературы «Читающая мама - читающая страна»</vt:lpstr>
      <vt:lpstr>Слайд 2</vt:lpstr>
      <vt:lpstr>Актуальность </vt:lpstr>
      <vt:lpstr>Цель:</vt:lpstr>
      <vt:lpstr>Задачи:</vt:lpstr>
      <vt:lpstr>Слайд 6</vt:lpstr>
      <vt:lpstr>План методического сопровождения</vt:lpstr>
      <vt:lpstr>Список рекомендуемой литературы для чтения детям 1-3 лет:</vt:lpstr>
      <vt:lpstr>Произведения поэтов и писателей России и разных стран: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24</cp:revision>
  <dcterms:created xsi:type="dcterms:W3CDTF">2021-04-01T18:58:11Z</dcterms:created>
  <dcterms:modified xsi:type="dcterms:W3CDTF">2021-04-01T23:22:57Z</dcterms:modified>
</cp:coreProperties>
</file>