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71" r:id="rId16"/>
    <p:sldId id="273" r:id="rId17"/>
    <p:sldId id="277" r:id="rId18"/>
    <p:sldId id="279" r:id="rId19"/>
    <p:sldId id="274" r:id="rId20"/>
    <p:sldId id="280" r:id="rId21"/>
    <p:sldId id="281" r:id="rId22"/>
    <p:sldId id="282" r:id="rId23"/>
    <p:sldId id="27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1" autoAdjust="0"/>
  </p:normalViewPr>
  <p:slideViewPr>
    <p:cSldViewPr>
      <p:cViewPr varScale="1">
        <p:scale>
          <a:sx n="66" d="100"/>
          <a:sy n="66" d="100"/>
        </p:scale>
        <p:origin x="14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428604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детский сад № 31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район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1643050"/>
            <a:ext cx="8643998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Социально -педагогический 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проект: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«Мы –исследователи,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творцы, журналисты!»</a:t>
            </a:r>
          </a:p>
          <a:p>
            <a:endParaRPr lang="ru-RU" dirty="0" smtClean="0"/>
          </a:p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4480" y="4929198"/>
            <a:ext cx="4929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Запорожская Л.В., 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Тарасенко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7" y="571480"/>
            <a:ext cx="81439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«Мы -исследователи»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расширение представлений детей о средствах массовой информации,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 роли газет и журналов в жизни людей, формирование начальных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представлений о профессиях, связанных с журналистикой 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Знакомство с таким понятиями, как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«Журнал»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«Газета»</a:t>
            </a:r>
          </a:p>
          <a:p>
            <a:pPr lvl="4"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История создания газеты и журнала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Целенаправленное рассматривание и изучение</a:t>
            </a:r>
          </a:p>
          <a:p>
            <a:pPr algn="ctr">
              <a:buFont typeface="Wingdings" pitchFamily="2" charset="2"/>
              <a:buChar char="Ø"/>
            </a:pP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профессией «Фоторепортера»          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историей создания Фотоаппаратов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с профессиями: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«Журналист»,«Редактор»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«Художник -оформитель»</a:t>
            </a:r>
          </a:p>
          <a:p>
            <a:pPr>
              <a:buFont typeface="Wingdings" pitchFamily="2" charset="2"/>
              <a:buChar char="ü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Картинки по запросу &quot;картинка дети рассматривают газету и журнал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9" y="2285992"/>
            <a:ext cx="1571636" cy="1000132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&quot;картинка детская  ребенок фотографируе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0826" y="3429000"/>
            <a:ext cx="1930970" cy="928694"/>
          </a:xfrm>
          <a:prstGeom prst="rect">
            <a:avLst/>
          </a:prstGeom>
          <a:noFill/>
        </p:spPr>
      </p:pic>
      <p:pic>
        <p:nvPicPr>
          <p:cNvPr id="22536" name="Picture 8" descr="Картинки по запросу &quot;картинка для детей художник оформитель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62" y="4286256"/>
            <a:ext cx="1724096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этап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«Говорим правильно»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развитие коммуникативных навыков, изучение азов риторики, знакомство с такими понятиями,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мелодика речи,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темп речи,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тембр голоса,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совершенствование  умений владения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монологической и  диалогической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формами речи.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Нетрадиционные и традиционные методы и приемы: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Наглядное                                                               Прием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Моделирование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«Интервьюирование»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Мнемотехника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Прием                        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Развитие дикции: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«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Изосказка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                   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темпа и силы голоса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посредством использования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различных форм фольклора: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Скороговорки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потешки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Картинки по запросу &quot;картинка для детей мнемотехника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2928934"/>
            <a:ext cx="1571636" cy="928694"/>
          </a:xfrm>
          <a:prstGeom prst="rect">
            <a:avLst/>
          </a:prstGeom>
          <a:noFill/>
        </p:spPr>
      </p:pic>
      <p:pic>
        <p:nvPicPr>
          <p:cNvPr id="23558" name="Picture 6" descr="https://www.maam.ru/upload/blogs/small/detsad-129906-160820973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143380"/>
            <a:ext cx="1571636" cy="1000132"/>
          </a:xfrm>
          <a:prstGeom prst="rect">
            <a:avLst/>
          </a:prstGeom>
          <a:noFill/>
        </p:spPr>
      </p:pic>
      <p:pic>
        <p:nvPicPr>
          <p:cNvPr id="23560" name="Picture 8" descr="Картинки по запросу &quot;картинка для дошкольников интервьюрование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175"/>
          <a:stretch>
            <a:fillRect/>
          </a:stretch>
        </p:blipFill>
        <p:spPr bwMode="auto">
          <a:xfrm>
            <a:off x="4214810" y="2857496"/>
            <a:ext cx="1643074" cy="928694"/>
          </a:xfrm>
          <a:prstGeom prst="rect">
            <a:avLst/>
          </a:prstGeom>
          <a:noFill/>
        </p:spPr>
      </p:pic>
      <p:pic>
        <p:nvPicPr>
          <p:cNvPr id="23562" name="Picture 10" descr="Важнейшими звеньями певческого процесса является артикуляция и дикция. Артикуляционный аппарат - это часть голосового аппарата, формирующая звуки речи, а органы, входящие в его состав - артикуляционные органы. Работа этих органов, направленная на создание звуков речи (гласных, согласных) называется артикуляцией. К артикуляционному аппарату относятся: ротовая полость (щеки, губы, зубы, язык, челюсти, небо, глотка, гортань). 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06" t="3124" r="58985" b="50000"/>
          <a:stretch>
            <a:fillRect/>
          </a:stretch>
        </p:blipFill>
        <p:spPr bwMode="auto">
          <a:xfrm>
            <a:off x="3643306" y="4071942"/>
            <a:ext cx="1500198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1" y="500042"/>
            <a:ext cx="850112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Интервьюирование-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В работе по обучению приему «Интервьюирование» использовали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«Мнемотехника» 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в переводе означает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«искусство запоминания».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Прием, заметно облегчает овладение детьми, связной речью, кроме того, наличие зрительного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плана – схемы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делает диалог четким, связным и последовательным, обеспечивая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эффективное запоминание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сохранение и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воспроизведение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информации, а это имеет приоритетное значение для полноценной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подготовки к школе.</a:t>
            </a:r>
          </a:p>
          <a:p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Pictures\Screenshots\Снимок экрана (8)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704" t="46094" r="32430" b="22656"/>
          <a:stretch>
            <a:fillRect/>
          </a:stretch>
        </p:blipFill>
        <p:spPr bwMode="auto">
          <a:xfrm>
            <a:off x="1214414" y="3286124"/>
            <a:ext cx="6357982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85918" y="428604"/>
            <a:ext cx="62865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«Деятельный»</a:t>
            </a:r>
          </a:p>
          <a:p>
            <a:pPr algn="ctr"/>
            <a:endParaRPr lang="ru-RU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28596" y="1357298"/>
            <a:ext cx="3143272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ПРОЦЕСС- ЦЕНТР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Раскрытие творческих способностей детей умение работать в команде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над созданием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журнала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Pictures\Screenshots\Снимок экрана (9).png"/>
          <p:cNvPicPr>
            <a:picLocks noChangeAspect="1" noChangeArrowheads="1"/>
          </p:cNvPicPr>
          <p:nvPr/>
        </p:nvPicPr>
        <p:blipFill>
          <a:blip r:embed="rId3"/>
          <a:srcRect l="37921" t="24610" r="31881" b="26562"/>
          <a:stretch>
            <a:fillRect/>
          </a:stretch>
        </p:blipFill>
        <p:spPr bwMode="auto">
          <a:xfrm>
            <a:off x="3428992" y="1357298"/>
            <a:ext cx="5143536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4" cy="6858000"/>
          </a:xfrm>
          <a:prstGeom prst="rect">
            <a:avLst/>
          </a:prstGeom>
          <a:noFill/>
        </p:spPr>
      </p:pic>
      <p:pic>
        <p:nvPicPr>
          <p:cNvPr id="2051" name="Picture 3" descr="C:\Users\user\Pictures\Screenshots\Снимок экрана (10).png"/>
          <p:cNvPicPr>
            <a:picLocks noChangeAspect="1" noChangeArrowheads="1"/>
          </p:cNvPicPr>
          <p:nvPr/>
        </p:nvPicPr>
        <p:blipFill>
          <a:blip r:embed="rId3"/>
          <a:srcRect l="17606" t="14844" r="31881" b="28515"/>
          <a:stretch>
            <a:fillRect/>
          </a:stretch>
        </p:blipFill>
        <p:spPr bwMode="auto">
          <a:xfrm>
            <a:off x="0" y="714356"/>
            <a:ext cx="8858280" cy="4714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357423" y="214290"/>
            <a:ext cx="4572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dirty="0"/>
          </a:p>
        </p:txBody>
      </p:sp>
      <p:pic>
        <p:nvPicPr>
          <p:cNvPr id="6" name="Picture 6" descr="Картинки по запросу &quot;картинки для детей дети в детском саду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639" t="32000" r="7988" b="40000"/>
          <a:stretch>
            <a:fillRect/>
          </a:stretch>
        </p:blipFill>
        <p:spPr bwMode="auto">
          <a:xfrm>
            <a:off x="214282" y="857232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285728"/>
            <a:ext cx="55721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Модель работы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Юных Корреспондентов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Pictures\Screenshots\Снимок экрана (11).png"/>
          <p:cNvPicPr>
            <a:picLocks noChangeAspect="1" noChangeArrowheads="1"/>
          </p:cNvPicPr>
          <p:nvPr/>
        </p:nvPicPr>
        <p:blipFill>
          <a:blip r:embed="rId3"/>
          <a:srcRect l="17606" t="25586" r="70201" b="58457"/>
          <a:stretch>
            <a:fillRect/>
          </a:stretch>
        </p:blipFill>
        <p:spPr bwMode="auto">
          <a:xfrm>
            <a:off x="285720" y="1428736"/>
            <a:ext cx="2000264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user\Pictures\Screenshots\Снимок экрана (11).png"/>
          <p:cNvPicPr>
            <a:picLocks noChangeAspect="1" noChangeArrowheads="1"/>
          </p:cNvPicPr>
          <p:nvPr/>
        </p:nvPicPr>
        <p:blipFill>
          <a:blip r:embed="rId3"/>
          <a:srcRect l="18854" t="57368" r="70695" b="27539"/>
          <a:stretch>
            <a:fillRect/>
          </a:stretch>
        </p:blipFill>
        <p:spPr bwMode="auto">
          <a:xfrm>
            <a:off x="428596" y="2857496"/>
            <a:ext cx="1714512" cy="10810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user\Pictures\Screenshots\Снимок экрана (11).png"/>
          <p:cNvPicPr>
            <a:picLocks noChangeAspect="1" noChangeArrowheads="1"/>
          </p:cNvPicPr>
          <p:nvPr/>
        </p:nvPicPr>
        <p:blipFill>
          <a:blip r:embed="rId3"/>
          <a:srcRect l="17606" t="42275" r="69011" b="41768"/>
          <a:stretch>
            <a:fillRect/>
          </a:stretch>
        </p:blipFill>
        <p:spPr bwMode="auto">
          <a:xfrm>
            <a:off x="285720" y="4143380"/>
            <a:ext cx="2195530" cy="1143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C:\Users\user\Pictures\Screenshots\Снимок экрана (11).png"/>
          <p:cNvPicPr>
            <a:picLocks noChangeAspect="1" noChangeArrowheads="1"/>
          </p:cNvPicPr>
          <p:nvPr/>
        </p:nvPicPr>
        <p:blipFill>
          <a:blip r:embed="rId3"/>
          <a:srcRect l="46172" t="25586" r="44683" b="53869"/>
          <a:stretch>
            <a:fillRect/>
          </a:stretch>
        </p:blipFill>
        <p:spPr bwMode="auto">
          <a:xfrm>
            <a:off x="4857752" y="1428736"/>
            <a:ext cx="1500198" cy="14716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2" descr="C:\Users\user\Pictures\Screenshots\Снимок экрана (11).png"/>
          <p:cNvPicPr>
            <a:picLocks noChangeAspect="1" noChangeArrowheads="1"/>
          </p:cNvPicPr>
          <p:nvPr/>
        </p:nvPicPr>
        <p:blipFill>
          <a:blip r:embed="rId3"/>
          <a:srcRect l="45678" t="45001" r="43000" b="27539"/>
          <a:stretch>
            <a:fillRect/>
          </a:stretch>
        </p:blipFill>
        <p:spPr bwMode="auto">
          <a:xfrm>
            <a:off x="4500562" y="3143248"/>
            <a:ext cx="1857388" cy="19669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571736" y="1500174"/>
            <a:ext cx="22145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Посещают интересные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Мероприятия ДОУ: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утренники, праздники, развлечения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3286124"/>
            <a:ext cx="1928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Берут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488" y="442913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Сочиняют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свои статьи</a:t>
            </a:r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43702" y="1571612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Обрабатывают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письма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пришедшие в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Детскую редакцию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3571876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 оформляют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Детскую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страничку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журнале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Screenshots\Снимок экрана (12).png"/>
          <p:cNvPicPr>
            <a:picLocks noChangeAspect="1" noChangeArrowheads="1"/>
          </p:cNvPicPr>
          <p:nvPr/>
        </p:nvPicPr>
        <p:blipFill>
          <a:blip r:embed="rId2"/>
          <a:srcRect l="38127" t="57263" r="41352" b="29492"/>
          <a:stretch>
            <a:fillRect/>
          </a:stretch>
        </p:blipFill>
        <p:spPr bwMode="auto">
          <a:xfrm>
            <a:off x="3214678" y="5000636"/>
            <a:ext cx="3714776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2" descr="C:\Users\user\Pictures\Screenshots\Снимок экрана (12).png"/>
          <p:cNvPicPr>
            <a:picLocks noChangeAspect="1" noChangeArrowheads="1"/>
          </p:cNvPicPr>
          <p:nvPr/>
        </p:nvPicPr>
        <p:blipFill>
          <a:blip r:embed="rId2"/>
          <a:srcRect l="57017" t="20598" r="31881" b="63634"/>
          <a:stretch>
            <a:fillRect/>
          </a:stretch>
        </p:blipFill>
        <p:spPr bwMode="auto">
          <a:xfrm>
            <a:off x="7322453" y="1142984"/>
            <a:ext cx="1447024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user\Pictures\Screenshots\Снимок экрана (12).png"/>
          <p:cNvPicPr>
            <a:picLocks noChangeAspect="1" noChangeArrowheads="1"/>
          </p:cNvPicPr>
          <p:nvPr/>
        </p:nvPicPr>
        <p:blipFill>
          <a:blip r:embed="rId2"/>
          <a:srcRect l="17606" t="9961" r="65530" b="66241"/>
          <a:stretch>
            <a:fillRect/>
          </a:stretch>
        </p:blipFill>
        <p:spPr bwMode="auto">
          <a:xfrm>
            <a:off x="304800" y="304800"/>
            <a:ext cx="2195498" cy="1938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214678" y="357166"/>
            <a:ext cx="421484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Основные виды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Детской деятельности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Пресс-центра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Игровая деятельность: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857496"/>
            <a:ext cx="250033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деятельность: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Интервьюирование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Рассказа воспитателя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Восприятие художественной литературы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Беседы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Дидактические игры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викторины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2357431"/>
            <a:ext cx="32861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Сюжетно-ролевые игры: </a:t>
            </a:r>
          </a:p>
          <a:p>
            <a:pPr marL="342900" indent="-3429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«Мы журналисты»</a:t>
            </a:r>
          </a:p>
          <a:p>
            <a:pPr marL="342900" indent="-342900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«Редакция газеты»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Пресс-информация: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«Сто вопросов взрослому»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«Новости»</a:t>
            </a:r>
          </a:p>
          <a:p>
            <a:pPr marL="342900" indent="-342900"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«Телемост»</a:t>
            </a:r>
          </a:p>
          <a:p>
            <a:pPr marL="342900" indent="-342900" algn="ctr"/>
            <a:endParaRPr lang="ru-RU" sz="16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/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2928934"/>
            <a:ext cx="228601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иллюстраций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коллажа</a:t>
            </a:r>
          </a:p>
          <a:p>
            <a:pPr>
              <a:buFont typeface="Wingdings" pitchFamily="2" charset="2"/>
              <a:buChar char="ü"/>
            </a:pPr>
            <a:r>
              <a:rPr lang="ru-RU" sz="1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заметок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G:\картинк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pic>
        <p:nvPicPr>
          <p:cNvPr id="7172" name="Picture 4" descr="C:\Users\user\Pictures\Screenshots\Снимок экрана (13).png"/>
          <p:cNvPicPr>
            <a:picLocks noChangeAspect="1" noChangeArrowheads="1"/>
          </p:cNvPicPr>
          <p:nvPr/>
        </p:nvPicPr>
        <p:blipFill>
          <a:blip r:embed="rId3"/>
          <a:srcRect l="18704" t="51739" r="66181" b="22656"/>
          <a:stretch>
            <a:fillRect/>
          </a:stretch>
        </p:blipFill>
        <p:spPr bwMode="auto">
          <a:xfrm>
            <a:off x="2402883" y="3571876"/>
            <a:ext cx="2026241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Users\user\Pictures\Screenshots\Снимок экрана (13).png"/>
          <p:cNvPicPr>
            <a:picLocks noChangeAspect="1" noChangeArrowheads="1"/>
          </p:cNvPicPr>
          <p:nvPr/>
        </p:nvPicPr>
        <p:blipFill>
          <a:blip r:embed="rId3"/>
          <a:srcRect l="36067" t="47756" r="49980" b="24311"/>
          <a:stretch>
            <a:fillRect/>
          </a:stretch>
        </p:blipFill>
        <p:spPr bwMode="auto">
          <a:xfrm>
            <a:off x="4643438" y="3571876"/>
            <a:ext cx="1714512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 descr="C:\Users\user\Pictures\Screenshots\Снимок экрана (13).png"/>
          <p:cNvPicPr>
            <a:picLocks noChangeAspect="1" noChangeArrowheads="1"/>
          </p:cNvPicPr>
          <p:nvPr/>
        </p:nvPicPr>
        <p:blipFill>
          <a:blip r:embed="rId3"/>
          <a:srcRect l="49942" t="49205" r="31881" b="22656"/>
          <a:stretch>
            <a:fillRect/>
          </a:stretch>
        </p:blipFill>
        <p:spPr bwMode="auto">
          <a:xfrm>
            <a:off x="6643702" y="3571876"/>
            <a:ext cx="2233626" cy="2590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8992" y="285728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Перспектива развития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488" y="1142984"/>
            <a:ext cx="17145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Сотрудничество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редакцией детского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журнала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публикации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детских «шедевров»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142984"/>
            <a:ext cx="2143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рукописной книги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«Мой любимый детский сад»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реализации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детских фантазий</a:t>
            </a:r>
            <a:endParaRPr lang="ru-RU" sz="1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1214422"/>
            <a:ext cx="22860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Внедрение</a:t>
            </a:r>
          </a:p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Музейной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подагогики</a:t>
            </a:r>
            <a:endParaRPr lang="ru-RU" sz="1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Создание </a:t>
            </a: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мини-музея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Pictures\Screenshots\Снимок экрана (14).png"/>
          <p:cNvPicPr>
            <a:picLocks noChangeAspect="1" noChangeArrowheads="1"/>
          </p:cNvPicPr>
          <p:nvPr/>
        </p:nvPicPr>
        <p:blipFill>
          <a:blip r:embed="rId2"/>
          <a:srcRect l="56126" t="18750" r="32430" b="55038"/>
          <a:stretch>
            <a:fillRect/>
          </a:stretch>
        </p:blipFill>
        <p:spPr bwMode="auto">
          <a:xfrm>
            <a:off x="7072330" y="500042"/>
            <a:ext cx="1652598" cy="220505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3" descr="C:\Users\user\Pictures\Screenshots\Снимок экрана (14).png"/>
          <p:cNvPicPr>
            <a:picLocks noChangeAspect="1" noChangeArrowheads="1"/>
          </p:cNvPicPr>
          <p:nvPr/>
        </p:nvPicPr>
        <p:blipFill>
          <a:blip r:embed="rId2"/>
          <a:srcRect l="18595" t="47622" r="32430" b="22656"/>
          <a:stretch>
            <a:fillRect/>
          </a:stretch>
        </p:blipFill>
        <p:spPr bwMode="auto">
          <a:xfrm>
            <a:off x="1214414" y="4000504"/>
            <a:ext cx="7072362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596" y="500042"/>
            <a:ext cx="6429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Образовательный маршрут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реализации творческого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pPr algn="ctr"/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2143116"/>
            <a:ext cx="621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Ю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 </a:t>
            </a:r>
            <a:r>
              <a:rPr 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 </a:t>
            </a:r>
            <a:r>
              <a:rPr lang="ru-RU" sz="3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214422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500043"/>
          <a:ext cx="8429684" cy="6104544"/>
        </p:xfrm>
        <a:graphic>
          <a:graphicData uri="http://schemas.openxmlformats.org/drawingml/2006/table">
            <a:tbl>
              <a:tblPr/>
              <a:tblGrid>
                <a:gridCol w="210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50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1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Образовательное взаимодействие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детьми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 видах деятельности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предметно-развивающей среды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семьёй воспитанника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сентябрь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66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такое творчество?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•Знакомство детей с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Творческими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профессиями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(поэт, 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музыкант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журналист,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писатель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Портрет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журналиста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Познавательная деятельность: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Журналист – профессия творческая»;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я знаю о профессии журналиста?»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 чем можно узнать по заголовку?»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Игровая  деятельность: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Проведение  коммуникативных игр:  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«Продолжи предложение», «Измени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слово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«Исправь ошибку», «Какой?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Какая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 Какие?», «Дай описание», 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Подбери сравнение», «Скажи грамотно»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Восприятие художественной литературы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 произведений  о разных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творческих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профессиях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стихотворений, загадок,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крылатых высказываний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материалов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поделок, атрибутов из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бросового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материала для сюжетно-ролевой игры: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«Юные журналисты»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иллюстраций,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детских книг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кинокамеры,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блокноты,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нагрудные знаки,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кепки 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символикой,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косынки-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галстуки,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Микрофоны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Рекомендации по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семейному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чтению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Анкетирование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родителей с целью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выявления знаний по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теме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8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детская 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и атрибутика к игре «Мы –журналисты»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8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Литературный вечер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«Кем быть?»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 участием родителей)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2980" marR="429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57256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Представляем  Вашему  вниманию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  работы  по  одному  из  5   приоритетных направлений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 дошкольного  учреждения   (в  соответствии  с    ФГОС ДО) :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«Социально -коммуникативное развитие  детей дошкольного возраста»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формате проектной деятельности.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Проблема развития Речевой и коммуникативной компетентности воспитанников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остается одной из актуальных проблем теории и практики развития речи детей дошкольного возраста. </a:t>
            </a:r>
          </a:p>
          <a:p>
            <a:pPr algn="just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Общение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необходимым условием формирования личности,  её сознания и самосознания: это главнейший фактор психического и речевого развития ребенка.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-Как привлечь внимание детей к различным видам профессий?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-Как правильно использовать различные виды детской  деятельности для развития навыков коммуникативного и личностного взаимодействия детей друг с другом? Со взрослыми?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-Как привлечь родителей к 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работе с детьми?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Ответы  на  эти вопросы,  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   коллектив   детского  сада   нашел  в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модернизации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содержания образовательной работы с воспитанниками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–включение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комплекса эффективных педагогических технологий». </a:t>
            </a:r>
          </a:p>
          <a:p>
            <a:pPr algn="just"/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Одной из таких технологий –выступает Детская Журналистика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«Дар слова –важнейший дар 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дающий возможность постигнуть  радость познания и общения»  К. У.  Ушинский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42918"/>
            <a:ext cx="8429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9" y="357166"/>
          <a:ext cx="8572560" cy="6230148"/>
        </p:xfrm>
        <a:graphic>
          <a:graphicData uri="http://schemas.openxmlformats.org/drawingml/2006/table">
            <a:tbl>
              <a:tblPr/>
              <a:tblGrid>
                <a:gridCol w="207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8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49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42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Образовательное взаимодействие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детьми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 видах деятельности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предметно-развивающей среды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семьёй воспитанника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76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228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страницам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Детских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журналов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История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газеты, книги,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журнала.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Современные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издания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Познавательная деятельность: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«Как появился журнал и газета»;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«Детские журналы: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Мурзилка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«Веселые картинки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</a:p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«Саша и Маша»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мы можем узнать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журнале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рассматривая обложку?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(название, номер, год, для кого предназначен)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Исследовательская</a:t>
                      </a:r>
                      <a:r>
                        <a:rPr lang="ru-RU" sz="1200" b="1" baseline="0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Знакомство с разными свойствами бумаги 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Какую бумагу надо взять  для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производства журнала и почему?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Обследование  журнала (из каких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частей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состоит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Восприятие художественной литературы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Скороговорки, поговорки о журналах, книгах и газетах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Конструирование из различных материалов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Изготовление  макета  Журнала о природе и о транспорте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 детских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журналов и газет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компьютеры, детские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кинокамеры,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фотоаппараты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блокноты,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карандаши,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нагрудные знаки,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кепки с символикой,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косынки-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галстуки,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микрофоны.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Творческий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марафон семейных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газет в рамках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тематических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недель.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кроссворда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  названиям 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детских журналов и 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42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детская 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и атрибутика к сюжетно-ролевым  играм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«Фотосалон», «Звукооператор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Библиотека»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Литературная викторина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«Произведения, опубликованные в детских журналах».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5817" marR="358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42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20" y="428603"/>
          <a:ext cx="8429683" cy="6344412"/>
        </p:xfrm>
        <a:graphic>
          <a:graphicData uri="http://schemas.openxmlformats.org/drawingml/2006/table">
            <a:tbl>
              <a:tblPr/>
              <a:tblGrid>
                <a:gridCol w="22145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70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3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79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Образовательное взаимодействие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детьми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 видах деятельности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предметно-развивающей среды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 с семьёй воспитанника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598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ноябрь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8371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Газетные жары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языке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дошкольников: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Что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такое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интервью?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Статья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Письмо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Публикация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Познавательная деятельность: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«Что такое  интервью»;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Письмо от Незнайки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 чем можно узнать по заголовку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Детский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тренинг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«Лучший вопрос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Пересказ по кругу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«Детектив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Ключевое слово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Интервью по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мнемотаблице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 «Дай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описание»,   «Подбери сравнение»,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«Скажи  грамотно»  «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Испорченный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телефон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Восприятие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художественной литературы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  разных  газетных жанров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стихотворений, загадок, скороговорок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Моделирование Макета детского журнала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Оформление газеты «Детские Вести».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 иллюстраций к материалу. Техника фотографий.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иллюстраций,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журналов и газет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кинокамеры,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блокноты,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нагрудные знаки,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кепки 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символикой,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косынки-галстуки,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микрофоны.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Домашняя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игротека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«Игры по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журналистике».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Встречи 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Представителями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профессий.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 в сборе материалов для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      мини-музея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детская 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Развитие дикции: темпа  и силы голоса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Посредством использования различных форм фольклора: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Скороговорки и  </a:t>
                      </a:r>
                      <a:r>
                        <a:rPr lang="ru-RU" sz="12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потешк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 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Театрализованная постановка</a:t>
                      </a: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«Жизнь Юного корреспондента»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357" marR="463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214289"/>
          <a:ext cx="8429684" cy="6418305"/>
        </p:xfrm>
        <a:graphic>
          <a:graphicData uri="http://schemas.openxmlformats.org/drawingml/2006/table">
            <a:tbl>
              <a:tblPr/>
              <a:tblGrid>
                <a:gridCol w="2143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60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31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3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Задача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Образовательное взаимодействие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педагога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детьми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различных видах деятельности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предметно-развивающей среды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Взаимодействие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семьёй воспитанника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54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декабрь</a:t>
                      </a:r>
                      <a:endParaRPr lang="ru-RU" sz="14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821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Выбираем рубрики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Для детского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Журнала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FF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«Зоркий репортер»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Фантазеры»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«Страна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err="1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Литературия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Хочу все знать»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Мой город»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«Наблюдая,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размышляем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Познавательная деятельность: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«Что такое  рубрика в газете»;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Рубрику  ведет писатель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«О чем можно узнать по названию рубрики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?»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Коммуникативные </a:t>
                      </a: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игры: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Угадай рубрику по содержанию», «Что ты знаешь  о родном городе»,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«Заметка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Скоро в школу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Письмо ругу»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художественной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литературы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Чтение  и рассматривание иллюстраций газетных  рубрик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Заучивание стихотворений, загадок, скороговорок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Изобразительная 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«Рисование  сюжета для рубрики   «Детский сад» Подбор иллюстраций к материалу.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Техника фотографий.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Режиссёрская  игра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«Говорит и показывает Брусничка»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(совместно с детьми).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Подбор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иллюстраций,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детских журналов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компьютеры,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кинокамеры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детские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фотоаппараты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блокноты,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карандаши,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нагрудные знаки,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кепки с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символикой,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косынки-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галстуки,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микрофоны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Художественная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мастерская: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участие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оформлении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рубрик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темы;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«Правила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пожарной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безопасности»,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«Природа 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нашего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города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»,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«Город будущего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6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Самостоятельная детская деятельность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Оборудование и атрибутика  Центра « Юный журналист»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Игры в центрах « Социологи»  « Фантазеры»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0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Итоговое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мероприятие</a:t>
                      </a:r>
                      <a:endParaRPr lang="ru-RU" sz="1200" b="1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Развлечение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«Создание журнала для жителей Леса» </a:t>
                      </a: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 участием родителей)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439" marR="4343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картинки для детей дети в детском саду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786058"/>
            <a:ext cx="7643866" cy="32861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3042" y="1500174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7158" y="500042"/>
            <a:ext cx="8501122" cy="403187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дошкольного возраста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сформирована достаточно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высокая компетентность в различных видах детской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 и в сфере отношений.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в общении,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стремление участвовать в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каком-то общем деле, автономность -определяют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личности ребенка.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Дошкольники осваивают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социальные позиции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в обществе»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(приобщение себя к миру людей),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«Я и общество»  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(усвоение основных векторов отношений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между людьми и самоутверждение).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Исходя из этого, в детском саду, был создан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Мы исследователи, 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творцы и журналисты ».</a:t>
            </a:r>
          </a:p>
          <a:p>
            <a:endParaRPr lang="ru-RU" dirty="0"/>
          </a:p>
        </p:txBody>
      </p:sp>
      <p:pic>
        <p:nvPicPr>
          <p:cNvPr id="4" name="Picture 26" descr="http://etalonika.ru/sites/default/files/zx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828" b="9999"/>
          <a:stretch>
            <a:fillRect/>
          </a:stretch>
        </p:blipFill>
        <p:spPr bwMode="auto">
          <a:xfrm>
            <a:off x="357158" y="4000504"/>
            <a:ext cx="1927679" cy="1214446"/>
          </a:xfrm>
          <a:prstGeom prst="rect">
            <a:avLst/>
          </a:prstGeom>
          <a:noFill/>
        </p:spPr>
      </p:pic>
      <p:pic>
        <p:nvPicPr>
          <p:cNvPr id="5" name="Picture 4" descr="Картинки по запросу &quot;картинки детские фотоаппарат&quot;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68" y="3571876"/>
            <a:ext cx="2000232" cy="1589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9"/>
            <a:ext cx="842968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средство ранней профориентации воспитанников»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Одной из важнейших составляющих процесса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социализации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ребенка -является его профессиональное самоопределение –процесс сознательного и самостоятельного выбора своего профессионального пути.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Профессиональное самоопределение –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это не  единовременное событие,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 дело всей жизни человека, и начинается оно  ещё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детстве.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Периоду дошкольного детства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соответствует этап формирования конкретно-наглядных представлений о мире профессий, на основании которых будет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базироваться дальнейшее развитие профессионального самосознания.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Следовательно, очень важно, как можно раньше создать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максимально разнообразную мозаику впечатлений о мире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профессий, чтобы затем, ребенок мог анализировать профессиональную 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сферу более осмысленно и чувствовать себя более уверенно.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картинка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071802" y="285728"/>
            <a:ext cx="571504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Диалог,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творчество, 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познание, 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саморазвитие 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фундаментальные 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составляющие проекта.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Формирование творческой,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культурной, социально-активной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личности, ориентированной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развитие интеллектуальной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социальной компетентности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воспитанников в процессе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речевой, игровой и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продуктивной </a:t>
            </a:r>
          </a:p>
          <a:p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endParaRPr lang="ru-RU" dirty="0"/>
          </a:p>
        </p:txBody>
      </p:sp>
      <p:pic>
        <p:nvPicPr>
          <p:cNvPr id="4" name="Picture 20" descr="Картинки по запросу &quot;картинка детская блокнот с ручкой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r="38750" b="6249"/>
          <a:stretch>
            <a:fillRect/>
          </a:stretch>
        </p:blipFill>
        <p:spPr bwMode="auto">
          <a:xfrm>
            <a:off x="6572264" y="3786190"/>
            <a:ext cx="1923723" cy="1857388"/>
          </a:xfrm>
          <a:prstGeom prst="rect">
            <a:avLst/>
          </a:prstGeom>
          <a:noFill/>
        </p:spPr>
      </p:pic>
      <p:pic>
        <p:nvPicPr>
          <p:cNvPr id="5" name="Picture 18" descr="Караоке-микрофон Wster WS-858 (Голубой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786322"/>
            <a:ext cx="1571636" cy="157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800105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П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Тип проекта: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практико-ориентированный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познавательный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открытый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 реализации проекта:</a:t>
            </a: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МБДОУ № 31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проекта: 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дети 5-7 лет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воспитатели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родители.</a:t>
            </a:r>
          </a:p>
          <a:p>
            <a:pPr algn="ctr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социальные партнеры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Продолжительность:  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долгосрочный  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Рисунок школьницы в блокноте — стоковое фото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02"/>
          <a:stretch>
            <a:fillRect/>
          </a:stretch>
        </p:blipFill>
        <p:spPr bwMode="auto">
          <a:xfrm>
            <a:off x="285720" y="357166"/>
            <a:ext cx="2495036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034" y="642918"/>
            <a:ext cx="8143932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Целевые образовательные стандарты: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Типовая программа под редакцией  М.А. Васильевой,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В.В.Гербовой и Т. С. Комаровой в соответствии с ФГОС.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Принципы обучения: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Индивидуализация и дифференциация.</a:t>
            </a: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Организация образовательного процесса: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игровой, познавательной, исследовательской и  творческой    активности всех воспитанников.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Планируемый результат: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ежемесячные выпуски 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Детского журнала 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«Радужные вести»</a:t>
            </a:r>
          </a:p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ежеквартальный выпуск </a:t>
            </a:r>
            <a:r>
              <a:rPr lang="ru-RU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видеоролика детского телевидения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«Радужные вести»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357166"/>
            <a:ext cx="821537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Овладение связной диалогической и монологической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речью через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изучение основ профессии журналиста.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коммуникативных навыков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творческого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потенциала каждого ребенка как субъекта отношений с самим собой, успешного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взаимодействия детей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друг с другом, сотрудниками, родителями и гостями детского сада.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Создание у дошкольников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чувства принадлежности к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группе,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положительных эмоций от общего, творческого дела.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Сотрудничество с семьей 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познавательном и социальном развитии дошкольника 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подготовка к школе</a:t>
            </a:r>
          </a:p>
          <a:p>
            <a:pPr algn="ctr"/>
            <a:endParaRPr lang="ru-RU" sz="24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:\картинка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714356"/>
            <a:ext cx="65008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ОРГАНИЗАЦИИ</a:t>
            </a: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ДЕТСКОЙ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ЖУРНАЛИСТИКИ </a:t>
            </a:r>
          </a:p>
          <a:p>
            <a:pPr algn="ctr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Картинки по запросу &quot;картинки детские фотоаппарат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3429000"/>
            <a:ext cx="2247892" cy="1785950"/>
          </a:xfrm>
          <a:prstGeom prst="rect">
            <a:avLst/>
          </a:prstGeom>
          <a:noFill/>
        </p:spPr>
      </p:pic>
      <p:sp>
        <p:nvSpPr>
          <p:cNvPr id="21510" name="AutoShape 6" descr="https://encrypted-tbn2.gstatic.com/shopping?q=tbn:ANd9GcTJwOtBER92sL9sUhJhEFmU8dFRJC81lhSO3bipK38hdZquYZAFaSTTV1O7s1uM6VM_z8GtA-ebPtDGsGJma3L3_dbAGrlt0ITWhz_g-fIL9AQ1PWtjPb4waw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2" name="AutoShape 8" descr="https://encrypted-tbn2.gstatic.com/shopping?q=tbn:ANd9GcTJwOtBER92sL9sUhJhEFmU8dFRJC81lhSO3bipK38hdZquYZAFaSTTV1O7s1uM6VM_z8GtA-ebPtDGsGJma3L3_dbAGrlt0ITWhz_g-fIL9AQ1PWtjPb4waw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4" name="AutoShape 10" descr="https://encrypted-tbn2.gstatic.com/shopping?q=tbn:ANd9GcTJwOtBER92sL9sUhJhEFmU8dFRJC81lhSO3bipK38hdZquYZAFaSTTV1O7s1uM6VM_z8GtA-ebPtDGsGJma3L3_dbAGrlt0ITWhz_g-fIL9AQ1PWtjPb4waw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6" name="AutoShape 12" descr="https://encrypted-tbn2.gstatic.com/shopping?q=tbn:ANd9GcTlnJOElU7tge_mPXPmeO0TnZUN4NOvLQmMMptgTt0otBN2gZgUzH7qHXs9cyXgQ6ZrgCXx15kgM55SSB_gS_IaP2TWpyUWvcx99KPd2Qz5DHSfhaXC9LYQGQ&amp;usqp=CA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18" name="AutoShape 14" descr="Беспроводной караоке-микрофон WS-858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0" name="AutoShape 16" descr="Беспроводной караоке-микрофон WS-858 #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22" name="Picture 18" descr="Караоке-микрофон Wster WS-858 (Голубой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2976" y="3643314"/>
            <a:ext cx="1571636" cy="1571639"/>
          </a:xfrm>
          <a:prstGeom prst="rect">
            <a:avLst/>
          </a:prstGeom>
          <a:noFill/>
        </p:spPr>
      </p:pic>
      <p:pic>
        <p:nvPicPr>
          <p:cNvPr id="21524" name="Picture 20" descr="Картинки по запросу &quot;картинка детская блокнот с ручкой&quot;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00" r="38750" b="6249"/>
          <a:stretch>
            <a:fillRect/>
          </a:stretch>
        </p:blipFill>
        <p:spPr bwMode="auto">
          <a:xfrm>
            <a:off x="500034" y="1142984"/>
            <a:ext cx="2071702" cy="2000264"/>
          </a:xfrm>
          <a:prstGeom prst="rect">
            <a:avLst/>
          </a:prstGeom>
          <a:noFill/>
        </p:spPr>
      </p:pic>
      <p:sp>
        <p:nvSpPr>
          <p:cNvPr id="21526" name="AutoShape 22" descr="Картинки по запросу &quot;картинка детская видиокаме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528" name="AutoShape 24" descr="Картинки по запросу &quot;картинка детская видиокамер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30" name="Picture 26" descr="http://etalonika.ru/sites/default/files/zxc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999"/>
          <a:stretch>
            <a:fillRect/>
          </a:stretch>
        </p:blipFill>
        <p:spPr bwMode="auto">
          <a:xfrm>
            <a:off x="6357950" y="2714620"/>
            <a:ext cx="2381250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2011</Words>
  <Application>Microsoft Office PowerPoint</Application>
  <PresentationFormat>Экран (4:3)</PresentationFormat>
  <Paragraphs>466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Мульти 2</cp:lastModifiedBy>
  <cp:revision>16</cp:revision>
  <dcterms:created xsi:type="dcterms:W3CDTF">2021-02-06T09:37:22Z</dcterms:created>
  <dcterms:modified xsi:type="dcterms:W3CDTF">2021-08-16T06:22:25Z</dcterms:modified>
</cp:coreProperties>
</file>