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61" r:id="rId4"/>
    <p:sldId id="262" r:id="rId5"/>
    <p:sldId id="265" r:id="rId6"/>
    <p:sldId id="269" r:id="rId7"/>
    <p:sldId id="267" r:id="rId8"/>
    <p:sldId id="264" r:id="rId9"/>
    <p:sldId id="268" r:id="rId10"/>
    <p:sldId id="270" r:id="rId11"/>
    <p:sldId id="271" r:id="rId12"/>
    <p:sldId id="274" r:id="rId13"/>
    <p:sldId id="272" r:id="rId14"/>
    <p:sldId id="276" r:id="rId15"/>
    <p:sldId id="275" r:id="rId16"/>
    <p:sldId id="277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2" autoAdjust="0"/>
    <p:restoredTop sz="94660"/>
  </p:normalViewPr>
  <p:slideViewPr>
    <p:cSldViewPr snapToGrid="0">
      <p:cViewPr>
        <p:scale>
          <a:sx n="40" d="100"/>
          <a:sy n="40" d="100"/>
        </p:scale>
        <p:origin x="-1872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70C0-8066-449F-96C9-F34CECDDDFB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32C-EBB3-4931-80B1-6B59E24B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2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70C0-8066-449F-96C9-F34CECDDDFB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32C-EBB3-4931-80B1-6B59E24B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69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70C0-8066-449F-96C9-F34CECDDDFB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32C-EBB3-4931-80B1-6B59E24B02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46613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70C0-8066-449F-96C9-F34CECDDDFB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32C-EBB3-4931-80B1-6B59E24B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3816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70C0-8066-449F-96C9-F34CECDDDFB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32C-EBB3-4931-80B1-6B59E24B02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51889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70C0-8066-449F-96C9-F34CECDDDFB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32C-EBB3-4931-80B1-6B59E24B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22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70C0-8066-449F-96C9-F34CECDDDFB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32C-EBB3-4931-80B1-6B59E24B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352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70C0-8066-449F-96C9-F34CECDDDFB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32C-EBB3-4931-80B1-6B59E24B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94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70C0-8066-449F-96C9-F34CECDDDFB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32C-EBB3-4931-80B1-6B59E24B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38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70C0-8066-449F-96C9-F34CECDDDFB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32C-EBB3-4931-80B1-6B59E24B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32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70C0-8066-449F-96C9-F34CECDDDFB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32C-EBB3-4931-80B1-6B59E24B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945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70C0-8066-449F-96C9-F34CECDDDFB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32C-EBB3-4931-80B1-6B59E24B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144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70C0-8066-449F-96C9-F34CECDDDFB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32C-EBB3-4931-80B1-6B59E24B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309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70C0-8066-449F-96C9-F34CECDDDFB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32C-EBB3-4931-80B1-6B59E24B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5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70C0-8066-449F-96C9-F34CECDDDFB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32C-EBB3-4931-80B1-6B59E24B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77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32C-EBB3-4931-80B1-6B59E24B02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70C0-8066-449F-96C9-F34CECDDDFB0}" type="datetimeFigureOut">
              <a:rPr lang="ru-RU" smtClean="0"/>
              <a:pPr/>
              <a:t>14.09.2023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93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670C0-8066-449F-96C9-F34CECDDDFB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9AD32C-EBB3-4931-80B1-6B59E24B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328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B92A3D-7B34-D539-00CF-CB7AE90DF037}"/>
              </a:ext>
            </a:extLst>
          </p:cNvPr>
          <p:cNvSpPr txBox="1"/>
          <p:nvPr/>
        </p:nvSpPr>
        <p:spPr>
          <a:xfrm>
            <a:off x="227185" y="1346133"/>
            <a:ext cx="500696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0" i="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Мастер-класс:</a:t>
            </a:r>
            <a:r>
              <a:rPr lang="ru-RU" sz="44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открытка в технике </a:t>
            </a:r>
          </a:p>
          <a:p>
            <a:pPr algn="ctr"/>
            <a:r>
              <a:rPr lang="ru-RU" sz="4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Айрис </a:t>
            </a:r>
            <a:r>
              <a:rPr lang="ru-RU" sz="4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фолдинг</a:t>
            </a:r>
            <a:endParaRPr lang="ru-RU" sz="4400" b="0" i="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0" u="none" strike="noStrike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i="0" u="none" strike="noStrike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Птичка»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ru-RU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4F8459-63C0-D68F-ACBC-E3978271F709}"/>
              </a:ext>
            </a:extLst>
          </p:cNvPr>
          <p:cNvSpPr txBox="1"/>
          <p:nvPr/>
        </p:nvSpPr>
        <p:spPr>
          <a:xfrm>
            <a:off x="298920" y="5657671"/>
            <a:ext cx="114417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Подготовила: 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Асатрян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Галина Сергеевна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воспитатель разновозрастной (старшая дошкольная, подготовительная)  группы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МБДОУ №31</a:t>
            </a:r>
            <a:endParaRPr lang="ru-RU" dirty="0" smtClean="0">
              <a:solidFill>
                <a:srgbClr val="002060"/>
              </a:solidFill>
              <a:ea typeface="Batang" pitchFamily="18" charset="-127"/>
              <a:cs typeface="Times New Roman" pitchFamily="18" charset="0"/>
            </a:endParaRPr>
          </a:p>
          <a:p>
            <a:pPr algn="ctr"/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6385" name="Picture 1" descr="C:\Users\МБДОУ №31\Downloads\IMG_20230908_144332.jpg"/>
          <p:cNvPicPr>
            <a:picLocks noChangeAspect="1" noChangeArrowheads="1"/>
          </p:cNvPicPr>
          <p:nvPr/>
        </p:nvPicPr>
        <p:blipFill>
          <a:blip r:embed="rId2" cstate="print"/>
          <a:srcRect l="11639" t="11897" r="15071" b="13225"/>
          <a:stretch>
            <a:fillRect/>
          </a:stretch>
        </p:blipFill>
        <p:spPr bwMode="auto">
          <a:xfrm flipV="1">
            <a:off x="5431678" y="662151"/>
            <a:ext cx="6171743" cy="4728998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77200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80B1B08-3072-9BC5-830F-D41A3DF97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064" y="300319"/>
            <a:ext cx="5417836" cy="415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5" name="Picture 1" descr="C:\Users\МБДОУ №31\Downloads\IMG_20230908_141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88906" y="1135856"/>
            <a:ext cx="4643438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688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ABA42C0-8E57-B611-DA05-3AF1849F2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06" r="6691"/>
          <a:stretch>
            <a:fillRect/>
          </a:stretch>
        </p:blipFill>
        <p:spPr bwMode="auto">
          <a:xfrm rot="5400000">
            <a:off x="2531826" y="-644073"/>
            <a:ext cx="6343650" cy="8127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8815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C3D350F-951E-34B0-D255-866D9B860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472185" y="259568"/>
            <a:ext cx="8801148" cy="6369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57697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БДОУ №31\Downloads\IMG_20230908_142307.jpg"/>
          <p:cNvPicPr>
            <a:picLocks noChangeAspect="1" noChangeArrowheads="1"/>
          </p:cNvPicPr>
          <p:nvPr/>
        </p:nvPicPr>
        <p:blipFill>
          <a:blip r:embed="rId2" cstate="print"/>
          <a:srcRect l="14912" t="17369" r="19123" b="10789"/>
          <a:stretch>
            <a:fillRect/>
          </a:stretch>
        </p:blipFill>
        <p:spPr bwMode="auto">
          <a:xfrm rot="5400000">
            <a:off x="2818735" y="-1079768"/>
            <a:ext cx="6160169" cy="8945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4899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МБДОУ №31\Downloads\IMG_20230908_144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785487" y="300789"/>
            <a:ext cx="8345104" cy="6258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9545" y="1"/>
            <a:ext cx="9033641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Пошаговая инструкция.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Положить шаблон птицы лицевой стороной вверх на обратную сторону картона, обвести.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Вырезать отверстие по обведенному контуру.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Согнуть каждую полоску вдоль.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Рассортировать полоски по цвету.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Положить картон обратной стороной вверх, подложить схему, лицевой стороной вверх, в вырезанное место на картонке, скрепить скрепками.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Нанесём клей по контуру шаблона.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Полоски приклеиваются с обратной стороны бумаги в последовательности указанной в шаблоне (по часовой стрелке). Полоски должны приклеиваться с наслоением (внахлест) – каждая последующая полоска накрывает часть предыдущей.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Не забывайте сверять последовательность ваших действий с шаблоном. Сгиб бумаги смотрит в центр.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выборе цвета руководствоваться цветом приведенном в схеме-образце.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После того, как будут наклеены все полоски, окошечко, оставшееся посередине, заклеить подходящей по цвету бумагой.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Убрать схему. Перевернуть работу лицевой стороной вверх. При необходимости доработать композицию аппликативно.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8758" y="385009"/>
            <a:ext cx="7339263" cy="61247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Трудовые навыки и умения: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умение пользоваться клеем, ножницами,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*приёмом складывания бумаги и получать объёмные композиции,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Развивать психические процессы: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восприятие, внимание, память, творческое воображение, образность мышления.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Формировать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*самостоятельность, инициативу, уверенность в себе,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Воспитывать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волевые качества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усидчивость,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терпение,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умение доводить работу до конца.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Users\МБДОУ №31\Downloads\IMG_20230904_095453_011.jpg"/>
          <p:cNvPicPr>
            <a:picLocks noChangeAspect="1" noChangeArrowheads="1"/>
          </p:cNvPicPr>
          <p:nvPr/>
        </p:nvPicPr>
        <p:blipFill>
          <a:blip r:embed="rId2"/>
          <a:srcRect l="64934" t="-33" b="65296"/>
          <a:stretch>
            <a:fillRect/>
          </a:stretch>
        </p:blipFill>
        <p:spPr bwMode="auto">
          <a:xfrm>
            <a:off x="7652540" y="1515978"/>
            <a:ext cx="4226639" cy="4186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E8BD6A-FE6C-22A5-12E4-3E4EA0EC1AF0}"/>
              </a:ext>
            </a:extLst>
          </p:cNvPr>
          <p:cNvSpPr txBox="1"/>
          <p:nvPr/>
        </p:nvSpPr>
        <p:spPr>
          <a:xfrm>
            <a:off x="633047" y="2614246"/>
            <a:ext cx="90619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kern="0" dirty="0">
                <a:solidFill>
                  <a:schemeClr val="accent1">
                    <a:lumMod val="75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СПАСИБО ЗА ВНИМАНИЕ !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74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9656AB-E990-F3B1-EBBD-F460FFD2FF53}"/>
              </a:ext>
            </a:extLst>
          </p:cNvPr>
          <p:cNvSpPr txBox="1"/>
          <p:nvPr/>
        </p:nvSpPr>
        <p:spPr>
          <a:xfrm>
            <a:off x="527537" y="289679"/>
            <a:ext cx="8979069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i="0" u="none" strike="noStrike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Цели </a:t>
            </a:r>
            <a:r>
              <a:rPr lang="ru-RU" sz="32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и задачи:</a:t>
            </a:r>
            <a:endParaRPr lang="ru-RU" sz="3200" b="0" i="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algn="l">
              <a:buFontTx/>
              <a:buChar char="-"/>
            </a:pPr>
            <a:r>
              <a:rPr lang="ru-RU" sz="1800" b="0" i="0" u="none" strike="noStrike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способствовать </a:t>
            </a:r>
            <a:r>
              <a:rPr lang="ru-RU" sz="1800" b="0" i="0" u="none" strike="noStrike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формированию представления у педагогов, о новом </a:t>
            </a:r>
            <a:r>
              <a:rPr lang="ru-RU" sz="1800" b="0" i="0" u="none" strike="noStrike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декоративно-  </a:t>
            </a:r>
          </a:p>
          <a:p>
            <a:pPr algn="l"/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  </a:t>
            </a:r>
            <a:r>
              <a:rPr lang="ru-RU" sz="1800" b="0" i="0" u="none" strike="noStrike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прикладном </a:t>
            </a:r>
            <a:r>
              <a:rPr lang="ru-RU" sz="1800" b="0" i="0" u="none" strike="noStrike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искусстве – </a:t>
            </a:r>
            <a:r>
              <a:rPr lang="ru-RU" sz="1800" b="0" i="0" u="none" strike="noStrike" dirty="0" err="1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айрис</a:t>
            </a:r>
            <a:r>
              <a:rPr lang="ru-RU" sz="1800" b="0" i="0" u="none" strike="noStrike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фолдинг</a:t>
            </a:r>
            <a:r>
              <a:rPr lang="ru-RU" sz="1800" b="0" i="0" u="none" strike="noStrike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800" b="0" i="0" u="none" strike="noStrike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познакомить </a:t>
            </a:r>
            <a:r>
              <a:rPr lang="ru-RU" sz="1800" b="0" i="0" u="none" strike="noStrike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с историей и техникой радужного складывания в технике </a:t>
            </a:r>
            <a:r>
              <a:rPr lang="ru-RU" sz="1800" b="0" i="0" u="none" strike="noStrike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айрис</a:t>
            </a:r>
            <a:r>
              <a:rPr lang="ru-RU" sz="1800" b="0" i="0" u="none" strike="noStrike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фолдинг</a:t>
            </a:r>
            <a:r>
              <a:rPr lang="ru-RU" sz="1800" b="0" i="0" u="none" strike="noStrike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800" b="0" i="0" u="none" strike="noStrike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- научить </a:t>
            </a:r>
            <a:r>
              <a:rPr lang="ru-RU" sz="1800" b="0" i="0" u="none" strike="noStrike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работать по </a:t>
            </a:r>
            <a:r>
              <a:rPr lang="ru-RU" sz="1800" b="0" i="0" u="none" strike="noStrike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айрис</a:t>
            </a:r>
            <a:r>
              <a:rPr lang="ru-RU" sz="1800" b="0" i="0" u="none" strike="noStrike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 -шаблонам.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800" b="0" i="0" u="none" strike="noStrike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создать открытку «Птичка».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ru-RU" sz="1800" b="1" i="0" u="none" strike="noStrike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ru-RU" sz="3200" b="1" i="0" u="none" strike="noStrike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План </a:t>
            </a:r>
            <a:r>
              <a:rPr lang="ru-RU" sz="32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проведения:</a:t>
            </a:r>
            <a:endParaRPr lang="ru-RU" sz="3200" b="0" i="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800" b="0" i="0" u="none" strike="noStrike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1.Знакомство с историей </a:t>
            </a:r>
            <a:r>
              <a:rPr lang="ru-RU" sz="1800" b="0" i="0" u="none" strike="noStrike" dirty="0" err="1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айрис</a:t>
            </a:r>
            <a:r>
              <a:rPr lang="ru-RU" sz="1800" b="0" i="0" u="none" strike="noStrike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фолдинга</a:t>
            </a:r>
            <a:r>
              <a:rPr lang="ru-RU" sz="1800" b="0" i="0" u="none" strike="noStrike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800" b="0" i="0" u="none" strike="noStrike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2.Знакомство с инструментами и техникой выполнения.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800" b="0" i="0" u="none" strike="noStrike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3.Практическая часть.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ru-RU" sz="1800" b="1" i="0" u="none" strike="noStrike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ru-RU" sz="3200" b="1" i="0" u="none" strike="noStrike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Оборудование </a:t>
            </a:r>
            <a:r>
              <a:rPr lang="ru-RU" sz="32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и материалы:</a:t>
            </a:r>
            <a:endParaRPr lang="ru-RU" sz="3200" b="0" i="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800" b="0" i="0" u="none" strike="noStrike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- цветная бумага, </a:t>
            </a:r>
            <a:r>
              <a:rPr lang="ru-RU" sz="1800" b="0" i="0" u="none" strike="noStrike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картон, схема «диафрагма», шаблон;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800" b="0" i="0" u="none" strike="noStrike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- клей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карандаш</a:t>
            </a:r>
            <a:r>
              <a:rPr lang="ru-RU" sz="1800" b="0" i="0" u="none" strike="noStrike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,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800" b="0" i="0" u="none" strike="noStrike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ножницы;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800" b="0" i="0" u="none" strike="noStrike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- дополнительный декор </a:t>
            </a:r>
            <a:r>
              <a:rPr lang="ru-RU" sz="1800" b="0" i="0" u="none" strike="noStrike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цветочки и листочки</a:t>
            </a:r>
            <a:r>
              <a:rPr lang="ru-RU" sz="1800" b="0" i="0" u="none" strike="noStrike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800" b="0" i="0" u="none" strike="noStrike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- приготовленная схема изображения </a:t>
            </a:r>
            <a:r>
              <a:rPr lang="ru-RU" sz="1800" b="0" i="0" u="none" strike="noStrike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рисунка.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1" descr="C:\Users\МБДОУ №31\Downloads\IMG_20230908_144332.jpg"/>
          <p:cNvPicPr>
            <a:picLocks noChangeAspect="1" noChangeArrowheads="1"/>
          </p:cNvPicPr>
          <p:nvPr/>
        </p:nvPicPr>
        <p:blipFill>
          <a:blip r:embed="rId2" cstate="print"/>
          <a:srcRect l="11639" t="11897" r="15071" b="13225"/>
          <a:stretch>
            <a:fillRect/>
          </a:stretch>
        </p:blipFill>
        <p:spPr bwMode="auto">
          <a:xfrm flipV="1">
            <a:off x="7476353" y="2800349"/>
            <a:ext cx="4127068" cy="3162299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90589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AC0CE6C-F4B0-DD13-B7CC-EF34C213B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6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71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4C00A7-BDC9-F27B-3038-3224221FBC8F}"/>
              </a:ext>
            </a:extLst>
          </p:cNvPr>
          <p:cNvSpPr txBox="1"/>
          <p:nvPr/>
        </p:nvSpPr>
        <p:spPr>
          <a:xfrm>
            <a:off x="447095" y="219505"/>
            <a:ext cx="88860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Занятие Айрис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фолдингом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способствует развитию у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</a:p>
          <a:p>
            <a:endParaRPr lang="ru-RU" sz="12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мелкой моторики руки;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логического и абстрактного мышления;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наблюдательности;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внимания;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концентрации, устойчивости произвольного </a:t>
            </a:r>
            <a:endParaRPr lang="ru-RU" sz="2400" dirty="0" smtClean="0">
              <a:solidFill>
                <a:srgbClr val="18181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4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внимания</a:t>
            </a:r>
            <a:r>
              <a:rPr lang="ru-RU" sz="2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пространственного мышления;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творческого потенциала;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фантазии;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воображения.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3" name="Picture 1" descr="C:\Users\МБДОУ №31\Downloads\IMG_20230904_095453_011.jpg"/>
          <p:cNvPicPr>
            <a:picLocks noChangeAspect="1" noChangeArrowheads="1"/>
          </p:cNvPicPr>
          <p:nvPr/>
        </p:nvPicPr>
        <p:blipFill>
          <a:blip r:embed="rId2"/>
          <a:srcRect l="64934" t="-33" b="65296"/>
          <a:stretch>
            <a:fillRect/>
          </a:stretch>
        </p:blipFill>
        <p:spPr bwMode="auto">
          <a:xfrm>
            <a:off x="6705191" y="1419726"/>
            <a:ext cx="5173989" cy="5125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68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МБДОУ №31\Downloads\IMG_20230908_134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40844" y="181076"/>
            <a:ext cx="5475571" cy="7300761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550694" y="336885"/>
            <a:ext cx="61128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 и материалы: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91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C7F70489-F628-D4F4-7A92-BCF93142F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595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CC18DC-F2FB-6DA8-E678-7523B879D7DE}"/>
              </a:ext>
            </a:extLst>
          </p:cNvPr>
          <p:cNvSpPr txBox="1"/>
          <p:nvPr/>
        </p:nvSpPr>
        <p:spPr>
          <a:xfrm>
            <a:off x="188259" y="255495"/>
            <a:ext cx="10705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этапы работы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7" name="Picture 1" descr="C:\Users\МБДОУ №31\Downloads\IMG_20230908_135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60232" y="98057"/>
            <a:ext cx="5482790" cy="7310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43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МБДОУ №31\Downloads\IMG_20230908_141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545" y="336884"/>
            <a:ext cx="8213557" cy="6160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814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МБДОУ №31\Downloads\IMG_20230908_140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" y="262890"/>
            <a:ext cx="5821680" cy="4366260"/>
          </a:xfrm>
          <a:prstGeom prst="rect">
            <a:avLst/>
          </a:prstGeom>
          <a:noFill/>
        </p:spPr>
      </p:pic>
      <p:pic>
        <p:nvPicPr>
          <p:cNvPr id="7170" name="Picture 2" descr="C:\Users\МБДОУ №31\Downloads\IMG_20230908_141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700" y="2053590"/>
            <a:ext cx="5958840" cy="4469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387058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353</TotalTime>
  <Words>245</Words>
  <Application>Microsoft Office PowerPoint</Application>
  <PresentationFormat>Произвольный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19</cp:revision>
  <dcterms:created xsi:type="dcterms:W3CDTF">2023-08-07T20:10:10Z</dcterms:created>
  <dcterms:modified xsi:type="dcterms:W3CDTF">2023-09-14T10:57:16Z</dcterms:modified>
</cp:coreProperties>
</file>